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AF1DD-FF99-F0FA-45C4-D099F5BF09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503310-23E3-9676-15E2-28CCA4AD8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D6D66B-1AFB-53F3-298B-92B9F74D4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6E30E2-0AFA-4F9F-7484-4AB6D7D3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88BEC9-C9B4-EFC9-E07E-FAACFD5D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31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F922E-B9AE-96E1-81C8-EE8E8D8AC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5AA4FE-DBB8-3073-DDEE-8DDE2B687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D73809-6B94-81AA-6D7F-F37A4CC7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F21631-CA25-B3BE-857E-AE4973BE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C2F93E-6F8B-CE6C-3255-D0FD6005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43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55BA53F-059C-6DD6-1103-DDBE4F77D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78C790F-E5DF-7EC1-69BD-DC98062F4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82E7FA-90A4-2A3D-5BC6-D796E852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678312-9E0C-13DA-AC17-8717E7EC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CAA647-59CA-7A63-9634-FAF365FD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6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A0B3F-410A-55FF-1FC0-9F081533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E78F32-75C8-5159-12A3-05D842A55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943A4F-C948-C4B7-5088-B140C143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B043E-2876-B009-F3D9-FC301EC90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B367CE-892B-F776-7AC1-6F0D06ED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04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3FD54-690C-D4C2-DB95-65EB2A05C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C659FB-A8DF-157D-D53D-43A6B1B75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7AC398-94EF-E80D-FC7D-114261C71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1D9597-F338-0286-8514-0DE67A69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89FB27-0584-5DEE-45A2-1021A259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05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0AF52-147D-1D86-2932-8492F4B5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A80739-81A4-B378-E887-4CAF01E9B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6F1E34-C869-111A-3E14-3D8DEB89D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C28809-B506-7ED7-6F03-C6E30A96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80DA3B-F19A-7DF1-1606-CD5371E0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E3EA6A-1A92-923D-8C8C-DE1ED69D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73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8B022-5181-FC9E-62DF-ADFD46CC1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CAE59A-3A47-1196-1F3E-8207335C9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5101AE-2D12-992D-2DB3-552B88523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0D425EA-3A25-7A1B-F18F-77044D0E5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1C71E5-5489-DE03-B08D-20964413A4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2D4A0B-057F-A793-9440-DF4FD94B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0020D5-9702-9C9C-29E6-02FAD424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1761457-EA9B-BBE8-59AE-47DF59E1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52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96213-D1EE-FC41-7D32-F9858CE40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52E567-84AF-CA5C-7DE8-B96CF44E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F143F8-EDF0-7D70-16D0-612C34A2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642AE7-40DB-DA61-7105-9B64D8E94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98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F197B95-9B51-C3F4-ECEB-6F7B8893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95C305-2550-F5EF-31B7-AEBAC6B7B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960E00-581C-8C1A-9D79-5D4CD384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87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F1773-64C4-A305-013E-8FEA5A9FD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AA302D-2ED9-833B-8CCB-06F082DAA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293289-7270-9B84-5036-539D70ABD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613BBF-A10A-9A9D-B54D-C3D6A89A2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758AF5-2B70-4B0D-D60C-CD729D89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C4E143-8707-D5DB-C575-A3D64574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60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5BB83-9779-0674-EF29-B93F5C25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D788F3-38D2-A803-29B1-C4EB99B7B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8478B9-5B13-4C8F-06E2-A4E7DB424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02B905-8538-D9DE-781B-7862F7CF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6E2206-BCA3-56C0-3192-EEDA1307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9D2FE-0739-B72A-7D6B-44392028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92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475A33E-6231-7B29-311B-BC86CC53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3F5627-B7A0-60A1-E933-1CC3727D1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ADEE56-E8E5-D6A8-8F11-58EFC4D8C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5A17-EAB2-154D-AD75-6CBEF78C8D05}" type="datetimeFigureOut">
              <a:rPr lang="de-DE" smtClean="0"/>
              <a:t>20.06.22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4C3F0A-0494-93FA-BA45-8839199D1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CDC6A8-B430-1504-D49F-D77349FE3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926A6-B67E-8149-9A69-309AD77EC8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75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entenwerke.de/de/content/best2-beeintr%C3%A4chtigt-studier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AA8CF4B-2D99-E9BE-FFD9-96F8773F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Studieren mit Beeinträchtigung?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EF00C79-F9E9-1A67-C5A5-ED3D4B375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11 % der Studierenden</a:t>
            </a:r>
            <a:r>
              <a:rPr lang="de-DE" dirty="0"/>
              <a:t> (2016) an deutschen Hochschulen haben eine Beeinträchtigung, die sich auf ihren Studienalltag auswirkt</a:t>
            </a:r>
          </a:p>
          <a:p>
            <a:r>
              <a:rPr lang="de-DE" dirty="0"/>
              <a:t>Wenn Sie Teil dieser Gruppe sind, und ein Anliegen haben, dass mit Ihrer Beeinträchtigung in Zusammenhang steht, wenden Sie sich gern an mich (Erreichbarkeit: siehe nächste Folie).</a:t>
            </a:r>
          </a:p>
          <a:p>
            <a:r>
              <a:rPr lang="de-DE" dirty="0"/>
              <a:t>Andere hilfreiche </a:t>
            </a:r>
            <a:r>
              <a:rPr lang="de-DE" dirty="0" err="1"/>
              <a:t>Ansprechpartner:innen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der/die Beauftragte für Studierende mit Beeinträchtigung und/oder </a:t>
            </a:r>
          </a:p>
          <a:p>
            <a:pPr lvl="1"/>
            <a:r>
              <a:rPr lang="de-DE" dirty="0"/>
              <a:t>die psychologische Beratungsstelle </a:t>
            </a:r>
            <a:r>
              <a:rPr lang="de-DE" i="1" dirty="0"/>
              <a:t>(bitte hier entsprechend die </a:t>
            </a:r>
            <a:r>
              <a:rPr lang="de-DE" i="1" dirty="0" err="1"/>
              <a:t>Bezeichungen</a:t>
            </a:r>
            <a:r>
              <a:rPr lang="de-DE" i="1" dirty="0"/>
              <a:t> und Links Ihrer Hochschule ergänzen)</a:t>
            </a:r>
          </a:p>
          <a:p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81526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Macintosh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Studieren mit Beeinträchtigung?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Studieren mit Beeinträchtigung?</dc:title>
  <dc:creator>Mirjam BK</dc:creator>
  <cp:lastModifiedBy>Mirjam BK</cp:lastModifiedBy>
  <cp:revision>1</cp:revision>
  <dcterms:created xsi:type="dcterms:W3CDTF">2022-06-20T10:45:51Z</dcterms:created>
  <dcterms:modified xsi:type="dcterms:W3CDTF">2022-06-20T10:56:48Z</dcterms:modified>
</cp:coreProperties>
</file>